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Drimmel" initials="CD" lastIdx="2" clrIdx="0">
    <p:extLst>
      <p:ext uri="{19B8F6BF-5375-455C-9EA6-DF929625EA0E}">
        <p15:presenceInfo xmlns:p15="http://schemas.microsoft.com/office/powerpoint/2012/main" userId="Christina Drimmel" providerId="None"/>
      </p:ext>
    </p:extLst>
  </p:cmAuthor>
  <p:cmAuthor id="2" name="Christina Drimmel" initials="CD [2]" lastIdx="4" clrIdx="1">
    <p:extLst>
      <p:ext uri="{19B8F6BF-5375-455C-9EA6-DF929625EA0E}">
        <p15:presenceInfo xmlns:p15="http://schemas.microsoft.com/office/powerpoint/2012/main" userId="c022c9616c43c9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26" autoAdjust="0"/>
  </p:normalViewPr>
  <p:slideViewPr>
    <p:cSldViewPr snapToGrid="0" showGuides="1">
      <p:cViewPr>
        <p:scale>
          <a:sx n="128" d="100"/>
          <a:sy n="128" d="100"/>
        </p:scale>
        <p:origin x="9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27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4D662-6B32-41D5-8E1A-96A9B6FAE509}" type="datetimeFigureOut">
              <a:rPr lang="de-AT" smtClean="0">
                <a:latin typeface="Calibri" panose="020F0502020204030204" pitchFamily="34" charset="0"/>
              </a:rPr>
              <a:t>17.10.2019</a:t>
            </a:fld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5DAD7-9648-4334-9973-3F53D86295A5}" type="slidenum">
              <a:rPr lang="de-AT" smtClean="0">
                <a:latin typeface="Calibri" panose="020F0502020204030204" pitchFamily="34" charset="0"/>
              </a:rPr>
              <a:t>‹Nr.›</a:t>
            </a:fld>
            <a:endParaRPr lang="de-A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4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BCA5CE-CF9B-49B4-9F54-EA4676D5EF6F}" type="datetimeFigureOut">
              <a:rPr lang="de-AT" smtClean="0"/>
              <a:pPr/>
              <a:t>17.10.2019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53593F-2752-4925-959E-BC626CD185A1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282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ltGray">
          <a:xfrm>
            <a:off x="0" y="1376413"/>
            <a:ext cx="9144000" cy="13475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0" y="2723950"/>
            <a:ext cx="9144000" cy="41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305991" y="2220322"/>
            <a:ext cx="8532019" cy="29347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305991" y="1503563"/>
            <a:ext cx="8532018" cy="612759"/>
          </a:xfrm>
        </p:spPr>
        <p:txBody>
          <a:bodyPr anchor="b">
            <a:noAutofit/>
          </a:bodyPr>
          <a:lstStyle>
            <a:lvl1pPr algn="l">
              <a:defRPr sz="32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98000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5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klei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DEA25F-F1B2-410F-B21B-EA45079881E4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7"/>
          </p:nvPr>
        </p:nvSpPr>
        <p:spPr>
          <a:xfrm>
            <a:off x="3834893" y="2097089"/>
            <a:ext cx="5004000" cy="385286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1761"/>
            <a:ext cx="3296444" cy="170696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2" y="1359154"/>
            <a:ext cx="3276000" cy="43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4893" y="1119187"/>
            <a:ext cx="5002720" cy="78090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41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größ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DE67CC-A717-482B-85C0-20B79E9305D6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826413" y="5824602"/>
            <a:ext cx="5004000" cy="184311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69613" y="2097088"/>
            <a:ext cx="4968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3297600" cy="38528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85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größ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D2BD7D-010F-4548-BAFA-1F01ED2F795D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7"/>
          </p:nvPr>
        </p:nvSpPr>
        <p:spPr>
          <a:xfrm>
            <a:off x="5540013" y="2097088"/>
            <a:ext cx="3297600" cy="385286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9445"/>
            <a:ext cx="5003604" cy="217890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2" y="2097088"/>
            <a:ext cx="5004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361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ß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D460F8-4028-460A-AE30-F826FC06A3F6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9772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1" y="2097088"/>
            <a:ext cx="8531622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32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abfallend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0" y="2362914"/>
            <a:ext cx="9144000" cy="45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06388" y="2004219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654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ß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5874A96-A830-4A13-A380-5C85773EF71F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8"/>
          </p:nvPr>
        </p:nvSpPr>
        <p:spPr>
          <a:xfrm>
            <a:off x="6933236" y="1177925"/>
            <a:ext cx="1904378" cy="4535999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7456"/>
            <a:ext cx="6408000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0" y="1177924"/>
            <a:ext cx="6408000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11245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Bilder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7D7EF3B-5430-4A33-BA53-6998CA1F4AAA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9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7306868" y="1177925"/>
            <a:ext cx="1530746" cy="4470521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06430" y="1177926"/>
            <a:ext cx="3274094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379036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8"/>
          </p:nvPr>
        </p:nvSpPr>
        <p:spPr>
          <a:xfrm>
            <a:off x="305992" y="1177926"/>
            <a:ext cx="3274094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9827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zwei Bilder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735C882-E052-4027-ACDA-AABB94839BEF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9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7306868" y="2097088"/>
            <a:ext cx="1530746" cy="36168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379036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06430" y="2110552"/>
            <a:ext cx="3274094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8"/>
          </p:nvPr>
        </p:nvSpPr>
        <p:spPr>
          <a:xfrm>
            <a:off x="305992" y="2110552"/>
            <a:ext cx="3274094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4839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6F56-2912-46F5-85F7-908F8207787A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65446" y="5832287"/>
            <a:ext cx="4176000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65445" y="2097087"/>
            <a:ext cx="4176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2287"/>
            <a:ext cx="4176000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>
          <a:xfrm>
            <a:off x="306388" y="2097087"/>
            <a:ext cx="4176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74936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59B1-8A5E-40AF-8A2F-318BC59C188F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2088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0" y="2097088"/>
            <a:ext cx="8532019" cy="3636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94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59B1-8A5E-40AF-8A2F-318BC59C188F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2088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0" y="2097088"/>
            <a:ext cx="8532019" cy="3636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52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black">
          <a:xfrm>
            <a:off x="305991" y="5263520"/>
            <a:ext cx="8532019" cy="686429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black">
          <a:xfrm>
            <a:off x="305991" y="3429000"/>
            <a:ext cx="8532018" cy="1711123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980001" cy="540000"/>
          </a:xfrm>
          <a:prstGeom prst="rect">
            <a:avLst/>
          </a:prstGeom>
        </p:spPr>
      </p:pic>
      <p:cxnSp>
        <p:nvCxnSpPr>
          <p:cNvPr id="6" name="Gerader Verbinder 5"/>
          <p:cNvCxnSpPr/>
          <p:nvPr userDrawn="1"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30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wen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66BC-B542-4C4C-B8A0-0D1F40E900ED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2088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1" y="2097088"/>
            <a:ext cx="6399610" cy="3636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2794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0" y="2720148"/>
            <a:ext cx="9144000" cy="41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313675" y="2238758"/>
            <a:ext cx="8532019" cy="29347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13675" y="1114425"/>
            <a:ext cx="8532018" cy="98652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323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-  schrift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black">
          <a:xfrm>
            <a:off x="305991" y="5263521"/>
            <a:ext cx="8532019" cy="293470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black">
          <a:xfrm>
            <a:off x="305991" y="4294208"/>
            <a:ext cx="8532018" cy="845915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2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15AE-1A10-448F-8805-807932B152DE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65446" y="5824603"/>
            <a:ext cx="4202982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0285" y="2097088"/>
            <a:ext cx="4157725" cy="3636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4603"/>
            <a:ext cx="4202982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4157725" cy="3636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955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95BE-38F8-4E9E-B813-42E96D6BBD8B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80283" y="2921000"/>
            <a:ext cx="4157726" cy="30289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284" y="2097088"/>
            <a:ext cx="4157725" cy="669261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0566" y="2921000"/>
            <a:ext cx="4163150" cy="30289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0565" y="2097088"/>
            <a:ext cx="4163151" cy="669261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5783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klei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9B8E0E-6100-4838-A549-EC00B179A65A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541169" y="5824603"/>
            <a:ext cx="3296443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3"/>
          </p:nvPr>
        </p:nvSpPr>
        <p:spPr>
          <a:xfrm>
            <a:off x="5564222" y="1366837"/>
            <a:ext cx="3276000" cy="43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5010137" cy="38528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1" y="1119187"/>
            <a:ext cx="5010137" cy="78090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01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09613" y="6422400"/>
            <a:ext cx="8280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47549" y="6422400"/>
            <a:ext cx="6962064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05992" y="6422400"/>
            <a:ext cx="7200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E0AA7F4-50A1-4DA4-B95F-6033F08D4729}" type="datetime1">
              <a:rPr lang="de-DE" smtClean="0"/>
              <a:t>17.10.2019</a:t>
            </a:fld>
            <a:endParaRPr lang="de-AT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5991" y="2097088"/>
            <a:ext cx="8531622" cy="38528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5991" y="1119187"/>
            <a:ext cx="8531622" cy="780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AT" dirty="0"/>
              <a:t>Titelmasterformat </a:t>
            </a:r>
            <a:br>
              <a:rPr lang="de-AT" dirty="0"/>
            </a:br>
            <a:r>
              <a:rPr lang="de-AT" dirty="0"/>
              <a:t>durch Klicken bearbeiten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386001" cy="378000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5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70" r:id="rId1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685800" rtl="0" eaLnBrk="1" latinLnBrk="0" hangingPunct="1">
        <a:lnSpc>
          <a:spcPct val="95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defTabSz="685800" rtl="0" eaLnBrk="1" latinLnBrk="0" hangingPunct="1">
        <a:lnSpc>
          <a:spcPct val="95000"/>
        </a:lnSpc>
        <a:spcBef>
          <a:spcPts val="375"/>
        </a:spcBef>
        <a:buSzPct val="100000"/>
        <a:buFont typeface="Calibri" panose="020F0502020204030204" pitchFamily="34" charset="0"/>
        <a:buChar char="◦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7800" algn="l" defTabSz="685800" rtl="0" eaLnBrk="1" latinLnBrk="0" hangingPunct="1">
        <a:lnSpc>
          <a:spcPct val="95000"/>
        </a:lnSpc>
        <a:spcBef>
          <a:spcPts val="375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6213" algn="l" defTabSz="685800" rtl="0" eaLnBrk="1" latinLnBrk="0" hangingPunct="1">
        <a:lnSpc>
          <a:spcPct val="95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6213" algn="l" defTabSz="685800" rtl="0" eaLnBrk="1" latinLnBrk="0" hangingPunct="1">
        <a:lnSpc>
          <a:spcPct val="95000"/>
        </a:lnSpc>
        <a:spcBef>
          <a:spcPts val="375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4" pos="2880" userDrawn="1">
          <p15:clr>
            <a:srgbClr val="F26B43"/>
          </p15:clr>
        </p15:guide>
        <p15:guide id="15" orient="horz" pos="2160" userDrawn="1">
          <p15:clr>
            <a:srgbClr val="F26B43"/>
          </p15:clr>
        </p15:guide>
        <p15:guide id="16" pos="193" userDrawn="1">
          <p15:clr>
            <a:srgbClr val="F26B43"/>
          </p15:clr>
        </p15:guide>
        <p15:guide id="17" pos="5567" userDrawn="1">
          <p15:clr>
            <a:srgbClr val="F26B43"/>
          </p15:clr>
        </p15:guide>
        <p15:guide id="18" orient="horz" pos="255" userDrawn="1">
          <p15:clr>
            <a:srgbClr val="F26B43"/>
          </p15:clr>
        </p15:guide>
        <p15:guide id="19" orient="horz" pos="1196" userDrawn="1">
          <p15:clr>
            <a:srgbClr val="F26B43"/>
          </p15:clr>
        </p15:guide>
        <p15:guide id="20" orient="horz" pos="3884" userDrawn="1">
          <p15:clr>
            <a:srgbClr val="F26B43"/>
          </p15:clr>
        </p15:guide>
        <p15:guide id="21" pos="4224" userDrawn="1">
          <p15:clr>
            <a:srgbClr val="F26B43"/>
          </p15:clr>
        </p15:guide>
        <p15:guide id="22" orient="horz" pos="1321" userDrawn="1">
          <p15:clr>
            <a:srgbClr val="F26B43"/>
          </p15:clr>
        </p15:guide>
        <p15:guide id="23" orient="horz" pos="3748" userDrawn="1">
          <p15:clr>
            <a:srgbClr val="F26B43"/>
          </p15:clr>
        </p15:guide>
        <p15:guide id="24" orient="horz" pos="702" userDrawn="1">
          <p15:clr>
            <a:srgbClr val="F26B43"/>
          </p15:clr>
        </p15:guide>
        <p15:guide id="25" orient="horz" pos="7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9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Fußzeile bitte über Register "Einfügen &gt;Text &gt; Kopf- und Fußzeile" ändern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E42-EA61-407F-BA7A-274A59F1AFB9}" type="datetime1">
              <a:rPr lang="de-DE" smtClean="0"/>
              <a:t>17.10.2019</a:t>
            </a:fld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57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Uni_Wien_Lehre_Forschung_SourceSansPro">
  <a:themeElements>
    <a:clrScheme name="Uni_Wien">
      <a:dk1>
        <a:sysClr val="windowText" lastClr="000000"/>
      </a:dk1>
      <a:lt1>
        <a:sysClr val="window" lastClr="FFFFFF"/>
      </a:lt1>
      <a:dk2>
        <a:srgbClr val="666666"/>
      </a:dk2>
      <a:lt2>
        <a:srgbClr val="E0E0E0"/>
      </a:lt2>
      <a:accent1>
        <a:srgbClr val="0063A6"/>
      </a:accent1>
      <a:accent2>
        <a:srgbClr val="A71C49"/>
      </a:accent2>
      <a:accent3>
        <a:srgbClr val="DD4814"/>
      </a:accent3>
      <a:accent4>
        <a:srgbClr val="F6A800"/>
      </a:accent4>
      <a:accent5>
        <a:srgbClr val="94C154"/>
      </a:accent5>
      <a:accent6>
        <a:srgbClr val="11897A"/>
      </a:accent6>
      <a:hlink>
        <a:srgbClr val="0063A6"/>
      </a:hlink>
      <a:folHlink>
        <a:srgbClr val="0063A6"/>
      </a:folHlink>
    </a:clrScheme>
    <a:fontScheme name="Uni_Wien_klassisch">
      <a:majorFont>
        <a:latin typeface="Source Sans Pro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orlage_Lehre_Forschung_SourceSansPro.potx" id="{094453DA-F860-4583-B3BF-B2C4142A2C4C}" vid="{F458C5D7-F76D-40CD-8A5B-5E3F9BBC071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 Wien Promotion">
      <a:majorFont>
        <a:latin typeface="Source Sans Pro Ligh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 Wien Promotion">
      <a:majorFont>
        <a:latin typeface="Source Sans Pro Ligh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Vorlage_Lehre_Forschung_SourceSansPro</Template>
  <TotalTime>0</TotalTime>
  <Words>17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Source Sans Pro Light</vt:lpstr>
      <vt:lpstr>Source Sans Pro Semibold</vt:lpstr>
      <vt:lpstr>Symbol</vt:lpstr>
      <vt:lpstr>Uni_Wien_Lehre_Forschung_SourceSansPro</vt:lpstr>
      <vt:lpstr>PowerPoint-Präsentation</vt:lpstr>
      <vt:lpstr>PowerPoint-Präsentation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Trafoier</dc:creator>
  <cp:lastModifiedBy>Alexandra Trafoier</cp:lastModifiedBy>
  <cp:revision>1</cp:revision>
  <dcterms:created xsi:type="dcterms:W3CDTF">2019-10-17T17:09:25Z</dcterms:created>
  <dcterms:modified xsi:type="dcterms:W3CDTF">2019-10-17T17:09:55Z</dcterms:modified>
</cp:coreProperties>
</file>